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74" r:id="rId2"/>
    <p:sldId id="273" r:id="rId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4" autoAdjust="0"/>
    <p:restoredTop sz="87885" autoAdjust="0"/>
  </p:normalViewPr>
  <p:slideViewPr>
    <p:cSldViewPr snapToGrid="0">
      <p:cViewPr varScale="1">
        <p:scale>
          <a:sx n="103" d="100"/>
          <a:sy n="103" d="100"/>
        </p:scale>
        <p:origin x="163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A8C32F98-31D0-4513-9EFB-6FB8C9E9D35E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3EF602E-6F23-43D4-B486-8EF61C3A5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31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2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40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67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5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4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4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7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87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2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4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55651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AA256-74B0-401E-A740-7A4F8670AE0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843" y="280155"/>
            <a:ext cx="2388458" cy="49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7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2432257" cy="4351338"/>
          </a:xfrm>
        </p:spPr>
        <p:txBody>
          <a:bodyPr>
            <a:noAutofit/>
          </a:bodyPr>
          <a:lstStyle/>
          <a:p>
            <a:r>
              <a:rPr lang="en-US" sz="2600" dirty="0" smtClean="0"/>
              <a:t>Residential neighborhood</a:t>
            </a:r>
          </a:p>
          <a:p>
            <a:r>
              <a:rPr lang="en-US" sz="2600" dirty="0" smtClean="0"/>
              <a:t>Drone </a:t>
            </a:r>
            <a:r>
              <a:rPr lang="en-US" sz="2600" dirty="0" smtClean="0"/>
              <a:t>ID 8m above ground</a:t>
            </a:r>
          </a:p>
          <a:p>
            <a:r>
              <a:rPr lang="en-US" sz="2600" dirty="0" smtClean="0"/>
              <a:t>Receiver: Samsung S4 phone (Wi-Fi)</a:t>
            </a:r>
          </a:p>
          <a:p>
            <a:r>
              <a:rPr lang="en-US" sz="2600" dirty="0" smtClean="0"/>
              <a:t>Non-Line of Sight</a:t>
            </a:r>
          </a:p>
          <a:p>
            <a:r>
              <a:rPr lang="en-US" sz="2600" dirty="0" smtClean="0"/>
              <a:t>Up to 150m</a:t>
            </a:r>
            <a:endParaRPr lang="en-US" sz="2600" dirty="0"/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1</a:t>
            </a:fld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Drone ID reception on mobile phone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6515" t="13322" r="17821" b="4628"/>
          <a:stretch/>
        </p:blipFill>
        <p:spPr>
          <a:xfrm>
            <a:off x="3036305" y="1533525"/>
            <a:ext cx="5726696" cy="4748213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3445772" y="1989263"/>
            <a:ext cx="4769158" cy="4041692"/>
          </a:xfrm>
          <a:custGeom>
            <a:avLst/>
            <a:gdLst>
              <a:gd name="connsiteX0" fmla="*/ 4059928 w 4769158"/>
              <a:gd name="connsiteY0" fmla="*/ 982537 h 4041692"/>
              <a:gd name="connsiteX1" fmla="*/ 4663178 w 4769158"/>
              <a:gd name="connsiteY1" fmla="*/ 2931987 h 4041692"/>
              <a:gd name="connsiteX2" fmla="*/ 4447278 w 4769158"/>
              <a:gd name="connsiteY2" fmla="*/ 3478087 h 4041692"/>
              <a:gd name="connsiteX3" fmla="*/ 1627878 w 4769158"/>
              <a:gd name="connsiteY3" fmla="*/ 3973387 h 4041692"/>
              <a:gd name="connsiteX4" fmla="*/ 84828 w 4769158"/>
              <a:gd name="connsiteY4" fmla="*/ 1877887 h 4041692"/>
              <a:gd name="connsiteX5" fmla="*/ 408678 w 4769158"/>
              <a:gd name="connsiteY5" fmla="*/ 1007937 h 4041692"/>
              <a:gd name="connsiteX6" fmla="*/ 2148578 w 4769158"/>
              <a:gd name="connsiteY6" fmla="*/ 74487 h 4041692"/>
              <a:gd name="connsiteX7" fmla="*/ 3672578 w 4769158"/>
              <a:gd name="connsiteY7" fmla="*/ 163387 h 4041692"/>
              <a:gd name="connsiteX8" fmla="*/ 4059928 w 4769158"/>
              <a:gd name="connsiteY8" fmla="*/ 982537 h 4041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69158" h="4041692">
                <a:moveTo>
                  <a:pt x="4059928" y="982537"/>
                </a:moveTo>
                <a:cubicBezTo>
                  <a:pt x="4225028" y="1443970"/>
                  <a:pt x="4598620" y="2516062"/>
                  <a:pt x="4663178" y="2931987"/>
                </a:cubicBezTo>
                <a:cubicBezTo>
                  <a:pt x="4727736" y="3347912"/>
                  <a:pt x="4953161" y="3304520"/>
                  <a:pt x="4447278" y="3478087"/>
                </a:cubicBezTo>
                <a:cubicBezTo>
                  <a:pt x="3941395" y="3651654"/>
                  <a:pt x="2354953" y="4240087"/>
                  <a:pt x="1627878" y="3973387"/>
                </a:cubicBezTo>
                <a:cubicBezTo>
                  <a:pt x="900803" y="3706687"/>
                  <a:pt x="288028" y="2372129"/>
                  <a:pt x="84828" y="1877887"/>
                </a:cubicBezTo>
                <a:cubicBezTo>
                  <a:pt x="-118372" y="1383645"/>
                  <a:pt x="64720" y="1308504"/>
                  <a:pt x="408678" y="1007937"/>
                </a:cubicBezTo>
                <a:cubicBezTo>
                  <a:pt x="752636" y="707370"/>
                  <a:pt x="1604595" y="215245"/>
                  <a:pt x="2148578" y="74487"/>
                </a:cubicBezTo>
                <a:cubicBezTo>
                  <a:pt x="2692561" y="-66271"/>
                  <a:pt x="3347670" y="8870"/>
                  <a:pt x="3672578" y="163387"/>
                </a:cubicBezTo>
                <a:cubicBezTo>
                  <a:pt x="3997486" y="317904"/>
                  <a:pt x="3894828" y="521104"/>
                  <a:pt x="4059928" y="982537"/>
                </a:cubicBezTo>
                <a:close/>
              </a:path>
            </a:pathLst>
          </a:cu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2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December 14,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RESEIWE A/S, Niels Jernes Vej 10, 9220 Aalborg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AA256-74B0-401E-A740-7A4F8670AE06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4911" t="7544" r="23297" b="5102"/>
          <a:stretch/>
        </p:blipFill>
        <p:spPr>
          <a:xfrm>
            <a:off x="3030519" y="856819"/>
            <a:ext cx="5760945" cy="546561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90880"/>
            <a:ext cx="2400300" cy="3058102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r>
              <a:rPr lang="en-US" dirty="0"/>
              <a:t>Drone ID </a:t>
            </a:r>
            <a:r>
              <a:rPr lang="en-US" dirty="0" smtClean="0"/>
              <a:t>on </a:t>
            </a:r>
            <a:r>
              <a:rPr lang="en-US" dirty="0"/>
              <a:t>roof</a:t>
            </a:r>
            <a:r>
              <a:rPr lang="en-US" dirty="0" smtClean="0"/>
              <a:t>, 12m above ground</a:t>
            </a:r>
            <a:endParaRPr lang="en-US" dirty="0"/>
          </a:p>
          <a:p>
            <a:r>
              <a:rPr lang="en-US" dirty="0" smtClean="0"/>
              <a:t>Receiver: Samsung S4 phone (Wi-Fi)</a:t>
            </a:r>
          </a:p>
          <a:p>
            <a:r>
              <a:rPr lang="en-US" dirty="0" smtClean="0"/>
              <a:t>Line Of Sight</a:t>
            </a:r>
            <a:endParaRPr lang="en-US" dirty="0"/>
          </a:p>
          <a:p>
            <a:r>
              <a:rPr lang="en-US" dirty="0" smtClean="0"/>
              <a:t>Up to 1.22km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Drone ID reception on mobile phone</a:t>
            </a:r>
          </a:p>
        </p:txBody>
      </p:sp>
    </p:spTree>
    <p:extLst>
      <p:ext uri="{BB962C8B-B14F-4D97-AF65-F5344CB8AC3E}">
        <p14:creationId xmlns:p14="http://schemas.microsoft.com/office/powerpoint/2010/main" val="162063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7A16A267-F939-4809-BD0F-7C80A6252D09}" vid="{D77D2FB4-3CC1-4747-A827-15A9F1784B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RESEIWE</Template>
  <TotalTime>3524</TotalTime>
  <Words>85</Words>
  <Application>Microsoft Office PowerPoint</Application>
  <PresentationFormat>On-screen Show (4:3)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Drone ID reception on mobile phone</vt:lpstr>
      <vt:lpstr>Drone ID reception on mobile phone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Niels-Christian Gjerrild</dc:creator>
  <cp:lastModifiedBy>Niels-Christian Gjerrild</cp:lastModifiedBy>
  <cp:revision>46</cp:revision>
  <dcterms:created xsi:type="dcterms:W3CDTF">2015-10-29T13:30:19Z</dcterms:created>
  <dcterms:modified xsi:type="dcterms:W3CDTF">2016-01-05T13:39:48Z</dcterms:modified>
</cp:coreProperties>
</file>

<file path=docProps/thumbnail.jpeg>
</file>